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6" r:id="rId12"/>
    <p:sldId id="267" r:id="rId13"/>
    <p:sldId id="268" r:id="rId14"/>
    <p:sldId id="269" r:id="rId15"/>
    <p:sldId id="273" r:id="rId16"/>
    <p:sldId id="270" r:id="rId17"/>
    <p:sldId id="271" r:id="rId18"/>
    <p:sldId id="272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4470A-6924-4CA3-A718-CCEF97489E32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19D4-EBF1-44D9-88F6-0D49A283E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463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4470A-6924-4CA3-A718-CCEF97489E32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19D4-EBF1-44D9-88F6-0D49A283E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931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4470A-6924-4CA3-A718-CCEF97489E32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19D4-EBF1-44D9-88F6-0D49A283E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01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4470A-6924-4CA3-A718-CCEF97489E32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19D4-EBF1-44D9-88F6-0D49A283E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551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4470A-6924-4CA3-A718-CCEF97489E32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19D4-EBF1-44D9-88F6-0D49A283E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602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4470A-6924-4CA3-A718-CCEF97489E32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19D4-EBF1-44D9-88F6-0D49A283E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643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4470A-6924-4CA3-A718-CCEF97489E32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19D4-EBF1-44D9-88F6-0D49A283E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40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4470A-6924-4CA3-A718-CCEF97489E32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19D4-EBF1-44D9-88F6-0D49A283E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09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4470A-6924-4CA3-A718-CCEF97489E32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19D4-EBF1-44D9-88F6-0D49A283E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739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4470A-6924-4CA3-A718-CCEF97489E32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19D4-EBF1-44D9-88F6-0D49A283E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91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4470A-6924-4CA3-A718-CCEF97489E32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19D4-EBF1-44D9-88F6-0D49A283E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67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4470A-6924-4CA3-A718-CCEF97489E32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819D4-EBF1-44D9-88F6-0D49A283E2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115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ms.adb.org/" TargetMode="External"/><Relationship Id="rId2" Type="http://schemas.openxmlformats.org/officeDocument/2006/relationships/hyperlink" Target="http://csrn.adb.org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5143" y="493487"/>
            <a:ext cx="1204685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400" b="1" spc="50" dirty="0">
                <a:ln w="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SUPPORTING HUMAN CAPITAL DEVELOPMENT IN MEGHALAYA</a:t>
            </a:r>
          </a:p>
          <a:p>
            <a:pPr algn="ctr"/>
            <a:endParaRPr lang="en-IN" sz="4400" b="1" spc="50" dirty="0">
              <a:ln w="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  <a:p>
            <a:pPr algn="ctr"/>
            <a:endParaRPr lang="en-IN" sz="4400" b="1" spc="50" dirty="0">
              <a:ln w="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  <a:p>
            <a:pPr algn="ctr"/>
            <a:endParaRPr lang="en-IN" sz="4400" b="1" spc="50" dirty="0">
              <a:ln w="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  <a:p>
            <a:pPr algn="ctr"/>
            <a:r>
              <a:rPr lang="en-IN" sz="4400" b="1" spc="50" dirty="0">
                <a:ln w="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A project assisted by </a:t>
            </a:r>
          </a:p>
          <a:p>
            <a:pPr algn="ctr"/>
            <a:r>
              <a:rPr lang="en-IN" sz="4400" b="1" spc="50" dirty="0">
                <a:ln w="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Asian Development Bank</a:t>
            </a:r>
          </a:p>
        </p:txBody>
      </p:sp>
    </p:spTree>
    <p:extLst>
      <p:ext uri="{BB962C8B-B14F-4D97-AF65-F5344CB8AC3E}">
        <p14:creationId xmlns:p14="http://schemas.microsoft.com/office/powerpoint/2010/main" val="3219676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408" b="12664"/>
          <a:stretch/>
        </p:blipFill>
        <p:spPr>
          <a:xfrm>
            <a:off x="152400" y="914400"/>
            <a:ext cx="11734800" cy="5943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062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BASIC REGISTRATION FORM CONTINUE</a:t>
            </a:r>
          </a:p>
        </p:txBody>
      </p:sp>
    </p:spTree>
    <p:extLst>
      <p:ext uri="{BB962C8B-B14F-4D97-AF65-F5344CB8AC3E}">
        <p14:creationId xmlns:p14="http://schemas.microsoft.com/office/powerpoint/2010/main" val="380248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7848" b="17610"/>
          <a:stretch/>
        </p:blipFill>
        <p:spPr>
          <a:xfrm>
            <a:off x="122830" y="967409"/>
            <a:ext cx="12069170" cy="55327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062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BASIC REGISTRATION FORM CONTINUE</a:t>
            </a:r>
          </a:p>
        </p:txBody>
      </p:sp>
    </p:spTree>
    <p:extLst>
      <p:ext uri="{BB962C8B-B14F-4D97-AF65-F5344CB8AC3E}">
        <p14:creationId xmlns:p14="http://schemas.microsoft.com/office/powerpoint/2010/main" val="2443974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7021" b="13560"/>
          <a:stretch/>
        </p:blipFill>
        <p:spPr>
          <a:xfrm>
            <a:off x="177421" y="818866"/>
            <a:ext cx="11778018" cy="57320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062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BASIC REGISTRATION FORM CONTINUE</a:t>
            </a:r>
          </a:p>
        </p:txBody>
      </p:sp>
    </p:spTree>
    <p:extLst>
      <p:ext uri="{BB962C8B-B14F-4D97-AF65-F5344CB8AC3E}">
        <p14:creationId xmlns:p14="http://schemas.microsoft.com/office/powerpoint/2010/main" val="2767840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326" b="10926"/>
          <a:stretch/>
        </p:blipFill>
        <p:spPr>
          <a:xfrm>
            <a:off x="109182" y="996287"/>
            <a:ext cx="11914496" cy="57184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062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BASIC REGISTRATION FINAL PAGE </a:t>
            </a:r>
          </a:p>
        </p:txBody>
      </p:sp>
    </p:spTree>
    <p:extLst>
      <p:ext uri="{BB962C8B-B14F-4D97-AF65-F5344CB8AC3E}">
        <p14:creationId xmlns:p14="http://schemas.microsoft.com/office/powerpoint/2010/main" val="1438601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588" b="9753"/>
          <a:stretch/>
        </p:blipFill>
        <p:spPr>
          <a:xfrm>
            <a:off x="249381" y="969818"/>
            <a:ext cx="11610109" cy="56110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3062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FULL REGISTRATION FORM PAGE </a:t>
            </a:r>
          </a:p>
        </p:txBody>
      </p:sp>
    </p:spTree>
    <p:extLst>
      <p:ext uri="{BB962C8B-B14F-4D97-AF65-F5344CB8AC3E}">
        <p14:creationId xmlns:p14="http://schemas.microsoft.com/office/powerpoint/2010/main" val="407192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631" b="9809"/>
          <a:stretch/>
        </p:blipFill>
        <p:spPr>
          <a:xfrm>
            <a:off x="110836" y="715405"/>
            <a:ext cx="11914909" cy="59624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3062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FULL REGISTRATION FORM PAGE </a:t>
            </a:r>
          </a:p>
        </p:txBody>
      </p:sp>
    </p:spTree>
    <p:extLst>
      <p:ext uri="{BB962C8B-B14F-4D97-AF65-F5344CB8AC3E}">
        <p14:creationId xmlns:p14="http://schemas.microsoft.com/office/powerpoint/2010/main" val="2506063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790" b="48372"/>
          <a:stretch/>
        </p:blipFill>
        <p:spPr>
          <a:xfrm>
            <a:off x="235527" y="748145"/>
            <a:ext cx="11748656" cy="37130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062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FULL REGISTRATION FORM PAGE </a:t>
            </a:r>
          </a:p>
        </p:txBody>
      </p:sp>
    </p:spTree>
    <p:extLst>
      <p:ext uri="{BB962C8B-B14F-4D97-AF65-F5344CB8AC3E}">
        <p14:creationId xmlns:p14="http://schemas.microsoft.com/office/powerpoint/2010/main" val="31176848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301" b="10378"/>
          <a:stretch/>
        </p:blipFill>
        <p:spPr>
          <a:xfrm>
            <a:off x="263236" y="872835"/>
            <a:ext cx="11762509" cy="57080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062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OPPORTUNITIES TAB - EXPRESSION OF INTEREST PAGE </a:t>
            </a:r>
          </a:p>
        </p:txBody>
      </p:sp>
    </p:spTree>
    <p:extLst>
      <p:ext uri="{BB962C8B-B14F-4D97-AF65-F5344CB8AC3E}">
        <p14:creationId xmlns:p14="http://schemas.microsoft.com/office/powerpoint/2010/main" val="1820923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365" b="10577"/>
          <a:stretch/>
        </p:blipFill>
        <p:spPr>
          <a:xfrm>
            <a:off x="138545" y="1080655"/>
            <a:ext cx="11942620" cy="49599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062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OPPORTUNITIES TAB - EXPRESSION OF INTEREST PAGE CONITNUE </a:t>
            </a:r>
          </a:p>
        </p:txBody>
      </p:sp>
    </p:spTree>
    <p:extLst>
      <p:ext uri="{BB962C8B-B14F-4D97-AF65-F5344CB8AC3E}">
        <p14:creationId xmlns:p14="http://schemas.microsoft.com/office/powerpoint/2010/main" val="42112609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772" b="9823"/>
          <a:stretch/>
        </p:blipFill>
        <p:spPr>
          <a:xfrm>
            <a:off x="124690" y="831273"/>
            <a:ext cx="11901055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062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OPPORTUNITIES TAB - EXPRESSION OF INTEREST PAGE CONITNUE </a:t>
            </a:r>
          </a:p>
        </p:txBody>
      </p:sp>
    </p:spTree>
    <p:extLst>
      <p:ext uri="{BB962C8B-B14F-4D97-AF65-F5344CB8AC3E}">
        <p14:creationId xmlns:p14="http://schemas.microsoft.com/office/powerpoint/2010/main" val="3949288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5143" y="493487"/>
            <a:ext cx="1204685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400" b="1" spc="50" dirty="0">
                <a:ln w="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hlinkClick r:id="rId2"/>
              </a:rPr>
              <a:t>ADB web portal for submission of EOI</a:t>
            </a:r>
          </a:p>
          <a:p>
            <a:pPr algn="ctr"/>
            <a:endParaRPr lang="en-IN" sz="4400" b="1" spc="50" dirty="0">
              <a:ln w="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  <a:hlinkClick r:id="rId2"/>
            </a:endParaRPr>
          </a:p>
          <a:p>
            <a:pPr algn="ctr"/>
            <a:endParaRPr lang="en-IN" sz="4400" b="1" spc="50" dirty="0">
              <a:ln w="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  <a:hlinkClick r:id="rId2"/>
            </a:endParaRPr>
          </a:p>
          <a:p>
            <a:pPr marL="742950" indent="-742950">
              <a:buAutoNum type="arabicPeriod"/>
            </a:pPr>
            <a:r>
              <a:rPr lang="en-IN" sz="4400" b="1" spc="50" dirty="0">
                <a:ln w="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hlinkClick r:id="rId2"/>
              </a:rPr>
              <a:t>http://csrn.adb.org</a:t>
            </a:r>
            <a:r>
              <a:rPr lang="en-IN" sz="4400" b="1" spc="50" dirty="0">
                <a:ln w="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- Advertisement</a:t>
            </a:r>
          </a:p>
          <a:p>
            <a:pPr marL="742950" indent="-742950">
              <a:buAutoNum type="arabicPeriod"/>
            </a:pPr>
            <a:r>
              <a:rPr lang="en-IN" sz="4400" b="1" spc="50" dirty="0">
                <a:ln w="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hlinkClick r:id="rId3"/>
              </a:rPr>
              <a:t>http://cms.adb.org</a:t>
            </a:r>
            <a:r>
              <a:rPr lang="en-IN" sz="4400" b="1" spc="50" dirty="0">
                <a:ln w="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 – Registration of firm for submission of EOI</a:t>
            </a:r>
          </a:p>
          <a:p>
            <a:pPr algn="ctr"/>
            <a:endParaRPr lang="en-IN" sz="4400" b="1" spc="50" dirty="0">
              <a:ln w="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7162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580" b="10501"/>
          <a:stretch/>
        </p:blipFill>
        <p:spPr>
          <a:xfrm>
            <a:off x="110835" y="914401"/>
            <a:ext cx="11928765" cy="56665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062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OPPORTUNITIES TAB - EXPRESSION OF INTEREST PAGE CONITNUE </a:t>
            </a:r>
          </a:p>
        </p:txBody>
      </p:sp>
    </p:spTree>
    <p:extLst>
      <p:ext uri="{BB962C8B-B14F-4D97-AF65-F5344CB8AC3E}">
        <p14:creationId xmlns:p14="http://schemas.microsoft.com/office/powerpoint/2010/main" val="35308524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906" b="15254"/>
          <a:stretch/>
        </p:blipFill>
        <p:spPr>
          <a:xfrm>
            <a:off x="180109" y="955964"/>
            <a:ext cx="11804074" cy="56526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062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OPPORTUNITIES TAB - EXPRESSION OF INTEREST PAGE CONITNUE </a:t>
            </a:r>
          </a:p>
        </p:txBody>
      </p:sp>
    </p:spTree>
    <p:extLst>
      <p:ext uri="{BB962C8B-B14F-4D97-AF65-F5344CB8AC3E}">
        <p14:creationId xmlns:p14="http://schemas.microsoft.com/office/powerpoint/2010/main" val="35346940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691" y="279070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159550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342" b="13096"/>
          <a:stretch/>
        </p:blipFill>
        <p:spPr>
          <a:xfrm>
            <a:off x="203200" y="682171"/>
            <a:ext cx="11988800" cy="60524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6400" y="130629"/>
            <a:ext cx="11466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ADVERTISMENTS</a:t>
            </a:r>
          </a:p>
        </p:txBody>
      </p:sp>
    </p:spTree>
    <p:extLst>
      <p:ext uri="{BB962C8B-B14F-4D97-AF65-F5344CB8AC3E}">
        <p14:creationId xmlns:p14="http://schemas.microsoft.com/office/powerpoint/2010/main" val="4034082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845" b="9317"/>
          <a:stretch/>
        </p:blipFill>
        <p:spPr>
          <a:xfrm>
            <a:off x="116113" y="624114"/>
            <a:ext cx="11945257" cy="58782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6112" y="39339"/>
            <a:ext cx="11945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COMPLETE PROJECT DETAILS - PROFILE OF THE PROJECT - </a:t>
            </a:r>
          </a:p>
        </p:txBody>
      </p:sp>
    </p:spTree>
    <p:extLst>
      <p:ext uri="{BB962C8B-B14F-4D97-AF65-F5344CB8AC3E}">
        <p14:creationId xmlns:p14="http://schemas.microsoft.com/office/powerpoint/2010/main" val="4249966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9873"/>
          <a:stretch/>
        </p:blipFill>
        <p:spPr>
          <a:xfrm>
            <a:off x="285750" y="972456"/>
            <a:ext cx="11734800" cy="56170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6112" y="39339"/>
            <a:ext cx="11945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COMPLETE PROJECT DETAILS – TERMS OF REFERENCE (TOR) </a:t>
            </a:r>
          </a:p>
        </p:txBody>
      </p:sp>
    </p:spTree>
    <p:extLst>
      <p:ext uri="{BB962C8B-B14F-4D97-AF65-F5344CB8AC3E}">
        <p14:creationId xmlns:p14="http://schemas.microsoft.com/office/powerpoint/2010/main" val="2916386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766" b="13447"/>
          <a:stretch/>
        </p:blipFill>
        <p:spPr>
          <a:xfrm>
            <a:off x="171450" y="682171"/>
            <a:ext cx="11868150" cy="568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3062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CONTINUATION OF PROJECT - TOR</a:t>
            </a:r>
          </a:p>
        </p:txBody>
      </p:sp>
    </p:spTree>
    <p:extLst>
      <p:ext uri="{BB962C8B-B14F-4D97-AF65-F5344CB8AC3E}">
        <p14:creationId xmlns:p14="http://schemas.microsoft.com/office/powerpoint/2010/main" val="2266419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25" t="3697" r="-125" b="41564"/>
          <a:stretch/>
        </p:blipFill>
        <p:spPr>
          <a:xfrm>
            <a:off x="266700" y="943429"/>
            <a:ext cx="11639550" cy="47171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6112" y="39339"/>
            <a:ext cx="11945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COMPLETE PROJECT DETAILS – COST OF ASSIGNMENT </a:t>
            </a:r>
          </a:p>
        </p:txBody>
      </p:sp>
    </p:spTree>
    <p:extLst>
      <p:ext uri="{BB962C8B-B14F-4D97-AF65-F5344CB8AC3E}">
        <p14:creationId xmlns:p14="http://schemas.microsoft.com/office/powerpoint/2010/main" val="567803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780" b="21887"/>
          <a:stretch/>
        </p:blipFill>
        <p:spPr>
          <a:xfrm>
            <a:off x="265043" y="1099930"/>
            <a:ext cx="11545957" cy="51418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062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REGISTRATION</a:t>
            </a:r>
          </a:p>
        </p:txBody>
      </p:sp>
    </p:spTree>
    <p:extLst>
      <p:ext uri="{BB962C8B-B14F-4D97-AF65-F5344CB8AC3E}">
        <p14:creationId xmlns:p14="http://schemas.microsoft.com/office/powerpoint/2010/main" val="2553522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222" b="10026"/>
          <a:stretch/>
        </p:blipFill>
        <p:spPr>
          <a:xfrm>
            <a:off x="209550" y="808384"/>
            <a:ext cx="11772900" cy="58177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062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/>
              <a:t>BASIC REGISTRATION FORM</a:t>
            </a:r>
          </a:p>
        </p:txBody>
      </p:sp>
    </p:spTree>
    <p:extLst>
      <p:ext uri="{BB962C8B-B14F-4D97-AF65-F5344CB8AC3E}">
        <p14:creationId xmlns:p14="http://schemas.microsoft.com/office/powerpoint/2010/main" val="3252642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149</Words>
  <Application>Microsoft Office PowerPoint</Application>
  <PresentationFormat>Widescreen</PresentationFormat>
  <Paragraphs>31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Arial Rounded MT Bold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Albert Myrchiang</dc:creator>
  <cp:lastModifiedBy>Phanwar, Joshua</cp:lastModifiedBy>
  <cp:revision>13</cp:revision>
  <dcterms:created xsi:type="dcterms:W3CDTF">2017-09-05T09:48:49Z</dcterms:created>
  <dcterms:modified xsi:type="dcterms:W3CDTF">2017-09-12T07:17:22Z</dcterms:modified>
</cp:coreProperties>
</file>