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3" r:id="rId9"/>
    <p:sldId id="267" r:id="rId10"/>
    <p:sldId id="268" r:id="rId11"/>
    <p:sldId id="266" r:id="rId12"/>
    <p:sldId id="269" r:id="rId13"/>
    <p:sldId id="262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8491-A3F3-4383-B580-632B835E10A0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C501-02BD-45B7-984E-37990B5405B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6" t="13674" r="-363" b="12836"/>
          <a:stretch/>
        </p:blipFill>
        <p:spPr>
          <a:xfrm>
            <a:off x="-1" y="0"/>
            <a:ext cx="12310281" cy="6858000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9142821" y="990050"/>
            <a:ext cx="2856230" cy="1895475"/>
            <a:chOff x="0" y="0"/>
            <a:chExt cx="3599688" cy="2411095"/>
          </a:xfrm>
        </p:grpSpPr>
        <p:sp>
          <p:nvSpPr>
            <p:cNvPr id="14" name="object 14"/>
            <p:cNvSpPr/>
            <p:nvPr/>
          </p:nvSpPr>
          <p:spPr>
            <a:xfrm>
              <a:off x="542925" y="0"/>
              <a:ext cx="2359660" cy="2411095"/>
            </a:xfrm>
            <a:custGeom>
              <a:avLst/>
              <a:gdLst/>
              <a:ahLst/>
              <a:cxnLst/>
              <a:rect l="l" t="t" r="r" b="b"/>
              <a:pathLst>
                <a:path w="2359659" h="2411095">
                  <a:moveTo>
                    <a:pt x="192" y="0"/>
                  </a:moveTo>
                  <a:lnTo>
                    <a:pt x="306" y="27012"/>
                  </a:lnTo>
                  <a:lnTo>
                    <a:pt x="448" y="108238"/>
                  </a:lnTo>
                  <a:lnTo>
                    <a:pt x="320" y="216836"/>
                  </a:lnTo>
                  <a:lnTo>
                    <a:pt x="192" y="271192"/>
                  </a:lnTo>
                  <a:lnTo>
                    <a:pt x="0" y="488265"/>
                  </a:lnTo>
                  <a:lnTo>
                    <a:pt x="192" y="542290"/>
                  </a:lnTo>
                  <a:lnTo>
                    <a:pt x="1720661" y="1209929"/>
                  </a:lnTo>
                  <a:lnTo>
                    <a:pt x="319" y="1871980"/>
                  </a:lnTo>
                  <a:lnTo>
                    <a:pt x="304" y="2114461"/>
                  </a:lnTo>
                  <a:lnTo>
                    <a:pt x="175" y="2330346"/>
                  </a:lnTo>
                  <a:lnTo>
                    <a:pt x="319" y="2410968"/>
                  </a:lnTo>
                  <a:lnTo>
                    <a:pt x="2358836" y="1456182"/>
                  </a:lnTo>
                  <a:lnTo>
                    <a:pt x="2358950" y="1431726"/>
                  </a:lnTo>
                  <a:lnTo>
                    <a:pt x="2359092" y="1357615"/>
                  </a:lnTo>
                  <a:lnTo>
                    <a:pt x="2358964" y="1257623"/>
                  </a:lnTo>
                  <a:lnTo>
                    <a:pt x="2358836" y="1207389"/>
                  </a:lnTo>
                  <a:lnTo>
                    <a:pt x="2358644" y="1007641"/>
                  </a:lnTo>
                  <a:lnTo>
                    <a:pt x="2358836" y="958596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</p:spPr>
          <p:txBody>
            <a:bodyPr wrap="square" lIns="0" tIns="0" rIns="0" bIns="0" rtlCol="0"/>
            <a:lstStyle/>
            <a:p>
              <a:endParaRPr lang="en-US"/>
            </a:p>
          </p:txBody>
        </p:sp>
        <p:sp>
          <p:nvSpPr>
            <p:cNvPr id="15" name="object 16"/>
            <p:cNvSpPr/>
            <p:nvPr/>
          </p:nvSpPr>
          <p:spPr>
            <a:xfrm>
              <a:off x="0" y="981075"/>
              <a:ext cx="3599688" cy="29565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lang="en-US"/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9573615" y="358926"/>
            <a:ext cx="1872310" cy="535859"/>
            <a:chOff x="0" y="0"/>
            <a:chExt cx="2183719" cy="635721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50925"/>
              <a:ext cx="2183719" cy="384796"/>
            </a:xfrm>
            <a:prstGeom prst="rect">
              <a:avLst/>
            </a:prstGeom>
            <a:noFill/>
          </p:spPr>
        </p:pic>
        <p:sp>
          <p:nvSpPr>
            <p:cNvPr id="19" name="Freeform 24"/>
            <p:cNvSpPr/>
            <p:nvPr/>
          </p:nvSpPr>
          <p:spPr>
            <a:xfrm>
              <a:off x="1292809" y="0"/>
              <a:ext cx="210221" cy="215102"/>
            </a:xfrm>
            <a:custGeom>
              <a:avLst/>
              <a:gdLst>
                <a:gd name="connsiteX0" fmla="*/ 0 w 4457700"/>
                <a:gd name="connsiteY0" fmla="*/ 0 h 4552950"/>
                <a:gd name="connsiteX1" fmla="*/ 4457700 w 4457700"/>
                <a:gd name="connsiteY1" fmla="*/ 1828800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24037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57700"/>
                <a:gd name="connsiteY0" fmla="*/ 0 h 4552950"/>
                <a:gd name="connsiteX1" fmla="*/ 4457700 w 4457700"/>
                <a:gd name="connsiteY1" fmla="*/ 1816893 h 4552950"/>
                <a:gd name="connsiteX2" fmla="*/ 4457700 w 4457700"/>
                <a:gd name="connsiteY2" fmla="*/ 2743200 h 4552950"/>
                <a:gd name="connsiteX3" fmla="*/ 0 w 4457700"/>
                <a:gd name="connsiteY3" fmla="*/ 4552950 h 4552950"/>
                <a:gd name="connsiteX4" fmla="*/ 0 w 4457700"/>
                <a:gd name="connsiteY4" fmla="*/ 3543300 h 4552950"/>
                <a:gd name="connsiteX5" fmla="*/ 3282950 w 4457700"/>
                <a:gd name="connsiteY5" fmla="*/ 2286000 h 4552950"/>
                <a:gd name="connsiteX6" fmla="*/ 0 w 4457700"/>
                <a:gd name="connsiteY6" fmla="*/ 1016000 h 4552950"/>
                <a:gd name="connsiteX7" fmla="*/ 0 w 4457700"/>
                <a:gd name="connsiteY7" fmla="*/ 0 h 4552950"/>
                <a:gd name="connsiteX0" fmla="*/ 0 w 4462462"/>
                <a:gd name="connsiteY0" fmla="*/ 0 h 4552950"/>
                <a:gd name="connsiteX1" fmla="*/ 4462462 w 4462462"/>
                <a:gd name="connsiteY1" fmla="*/ 1819275 h 4552950"/>
                <a:gd name="connsiteX2" fmla="*/ 4457700 w 4462462"/>
                <a:gd name="connsiteY2" fmla="*/ 2743200 h 4552950"/>
                <a:gd name="connsiteX3" fmla="*/ 0 w 4462462"/>
                <a:gd name="connsiteY3" fmla="*/ 4552950 h 4552950"/>
                <a:gd name="connsiteX4" fmla="*/ 0 w 4462462"/>
                <a:gd name="connsiteY4" fmla="*/ 3543300 h 4552950"/>
                <a:gd name="connsiteX5" fmla="*/ 3282950 w 4462462"/>
                <a:gd name="connsiteY5" fmla="*/ 2286000 h 4552950"/>
                <a:gd name="connsiteX6" fmla="*/ 0 w 4462462"/>
                <a:gd name="connsiteY6" fmla="*/ 1016000 h 4552950"/>
                <a:gd name="connsiteX7" fmla="*/ 0 w 4462462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52950"/>
                <a:gd name="connsiteX1" fmla="*/ 4462462 w 4462921"/>
                <a:gd name="connsiteY1" fmla="*/ 1819275 h 4552950"/>
                <a:gd name="connsiteX2" fmla="*/ 4462463 w 4462921"/>
                <a:gd name="connsiteY2" fmla="*/ 2747962 h 4552950"/>
                <a:gd name="connsiteX3" fmla="*/ 0 w 4462921"/>
                <a:gd name="connsiteY3" fmla="*/ 4552950 h 4552950"/>
                <a:gd name="connsiteX4" fmla="*/ 0 w 4462921"/>
                <a:gd name="connsiteY4" fmla="*/ 3543300 h 4552950"/>
                <a:gd name="connsiteX5" fmla="*/ 3282950 w 4462921"/>
                <a:gd name="connsiteY5" fmla="*/ 2286000 h 4552950"/>
                <a:gd name="connsiteX6" fmla="*/ 0 w 4462921"/>
                <a:gd name="connsiteY6" fmla="*/ 1016000 h 4552950"/>
                <a:gd name="connsiteX7" fmla="*/ 0 w 4462921"/>
                <a:gd name="connsiteY7" fmla="*/ 0 h 4552950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82950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60094"/>
                <a:gd name="connsiteX1" fmla="*/ 4462462 w 4462921"/>
                <a:gd name="connsiteY1" fmla="*/ 1819275 h 4560094"/>
                <a:gd name="connsiteX2" fmla="*/ 4462463 w 4462921"/>
                <a:gd name="connsiteY2" fmla="*/ 2747962 h 4560094"/>
                <a:gd name="connsiteX3" fmla="*/ 2381 w 4462921"/>
                <a:gd name="connsiteY3" fmla="*/ 4560094 h 4560094"/>
                <a:gd name="connsiteX4" fmla="*/ 0 w 4462921"/>
                <a:gd name="connsiteY4" fmla="*/ 3543300 h 4560094"/>
                <a:gd name="connsiteX5" fmla="*/ 3275807 w 4462921"/>
                <a:gd name="connsiteY5" fmla="*/ 2286000 h 4560094"/>
                <a:gd name="connsiteX6" fmla="*/ 0 w 4462921"/>
                <a:gd name="connsiteY6" fmla="*/ 1016000 h 4560094"/>
                <a:gd name="connsiteX7" fmla="*/ 0 w 4462921"/>
                <a:gd name="connsiteY7" fmla="*/ 0 h 4560094"/>
                <a:gd name="connsiteX0" fmla="*/ 0 w 4462921"/>
                <a:gd name="connsiteY0" fmla="*/ 0 h 4557713"/>
                <a:gd name="connsiteX1" fmla="*/ 4462462 w 4462921"/>
                <a:gd name="connsiteY1" fmla="*/ 1819275 h 4557713"/>
                <a:gd name="connsiteX2" fmla="*/ 4462463 w 4462921"/>
                <a:gd name="connsiteY2" fmla="*/ 2747962 h 4557713"/>
                <a:gd name="connsiteX3" fmla="*/ 2381 w 4462921"/>
                <a:gd name="connsiteY3" fmla="*/ 4557713 h 4557713"/>
                <a:gd name="connsiteX4" fmla="*/ 0 w 4462921"/>
                <a:gd name="connsiteY4" fmla="*/ 3543300 h 4557713"/>
                <a:gd name="connsiteX5" fmla="*/ 3275807 w 4462921"/>
                <a:gd name="connsiteY5" fmla="*/ 2286000 h 4557713"/>
                <a:gd name="connsiteX6" fmla="*/ 0 w 4462921"/>
                <a:gd name="connsiteY6" fmla="*/ 1016000 h 4557713"/>
                <a:gd name="connsiteX7" fmla="*/ 0 w 4462921"/>
                <a:gd name="connsiteY7" fmla="*/ 0 h 4557713"/>
                <a:gd name="connsiteX0" fmla="*/ 0 w 4462921"/>
                <a:gd name="connsiteY0" fmla="*/ 0 h 4562475"/>
                <a:gd name="connsiteX1" fmla="*/ 4462462 w 4462921"/>
                <a:gd name="connsiteY1" fmla="*/ 1819275 h 4562475"/>
                <a:gd name="connsiteX2" fmla="*/ 4462463 w 4462921"/>
                <a:gd name="connsiteY2" fmla="*/ 2747962 h 4562475"/>
                <a:gd name="connsiteX3" fmla="*/ 2381 w 4462921"/>
                <a:gd name="connsiteY3" fmla="*/ 4562475 h 4562475"/>
                <a:gd name="connsiteX4" fmla="*/ 0 w 4462921"/>
                <a:gd name="connsiteY4" fmla="*/ 3543300 h 4562475"/>
                <a:gd name="connsiteX5" fmla="*/ 3275807 w 4462921"/>
                <a:gd name="connsiteY5" fmla="*/ 2286000 h 4562475"/>
                <a:gd name="connsiteX6" fmla="*/ 0 w 4462921"/>
                <a:gd name="connsiteY6" fmla="*/ 1016000 h 4562475"/>
                <a:gd name="connsiteX7" fmla="*/ 0 w 4462921"/>
                <a:gd name="connsiteY7" fmla="*/ 0 h 4562475"/>
                <a:gd name="connsiteX0" fmla="*/ 2486 w 4465407"/>
                <a:gd name="connsiteY0" fmla="*/ 0 h 4564856"/>
                <a:gd name="connsiteX1" fmla="*/ 4464948 w 4465407"/>
                <a:gd name="connsiteY1" fmla="*/ 1819275 h 4564856"/>
                <a:gd name="connsiteX2" fmla="*/ 4464949 w 4465407"/>
                <a:gd name="connsiteY2" fmla="*/ 2747962 h 4564856"/>
                <a:gd name="connsiteX3" fmla="*/ 105 w 4465407"/>
                <a:gd name="connsiteY3" fmla="*/ 4564856 h 4564856"/>
                <a:gd name="connsiteX4" fmla="*/ 2486 w 4465407"/>
                <a:gd name="connsiteY4" fmla="*/ 3543300 h 4564856"/>
                <a:gd name="connsiteX5" fmla="*/ 3278293 w 4465407"/>
                <a:gd name="connsiteY5" fmla="*/ 2286000 h 4564856"/>
                <a:gd name="connsiteX6" fmla="*/ 2486 w 4465407"/>
                <a:gd name="connsiteY6" fmla="*/ 1016000 h 4564856"/>
                <a:gd name="connsiteX7" fmla="*/ 2486 w 4465407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47962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0343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5531"/>
                <a:gd name="connsiteY0" fmla="*/ 0 h 4564856"/>
                <a:gd name="connsiteX1" fmla="*/ 4465072 w 4465531"/>
                <a:gd name="connsiteY1" fmla="*/ 1819275 h 4564856"/>
                <a:gd name="connsiteX2" fmla="*/ 4465073 w 4465531"/>
                <a:gd name="connsiteY2" fmla="*/ 2755106 h 4564856"/>
                <a:gd name="connsiteX3" fmla="*/ 229 w 4465531"/>
                <a:gd name="connsiteY3" fmla="*/ 4564856 h 4564856"/>
                <a:gd name="connsiteX4" fmla="*/ 228 w 4465531"/>
                <a:gd name="connsiteY4" fmla="*/ 3545681 h 4564856"/>
                <a:gd name="connsiteX5" fmla="*/ 3278417 w 4465531"/>
                <a:gd name="connsiteY5" fmla="*/ 2286000 h 4564856"/>
                <a:gd name="connsiteX6" fmla="*/ 2610 w 4465531"/>
                <a:gd name="connsiteY6" fmla="*/ 1016000 h 4564856"/>
                <a:gd name="connsiteX7" fmla="*/ 2610 w 4465531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16000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8417 w 4467453"/>
                <a:gd name="connsiteY5" fmla="*/ 2286000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7453"/>
                <a:gd name="connsiteY0" fmla="*/ 0 h 4564856"/>
                <a:gd name="connsiteX1" fmla="*/ 4467453 w 4467453"/>
                <a:gd name="connsiteY1" fmla="*/ 1816894 h 4564856"/>
                <a:gd name="connsiteX2" fmla="*/ 4465073 w 4467453"/>
                <a:gd name="connsiteY2" fmla="*/ 2755106 h 4564856"/>
                <a:gd name="connsiteX3" fmla="*/ 229 w 4467453"/>
                <a:gd name="connsiteY3" fmla="*/ 4564856 h 4564856"/>
                <a:gd name="connsiteX4" fmla="*/ 228 w 4467453"/>
                <a:gd name="connsiteY4" fmla="*/ 3545681 h 4564856"/>
                <a:gd name="connsiteX5" fmla="*/ 3271273 w 4467453"/>
                <a:gd name="connsiteY5" fmla="*/ 2288382 h 4564856"/>
                <a:gd name="connsiteX6" fmla="*/ 2610 w 4467453"/>
                <a:gd name="connsiteY6" fmla="*/ 1020763 h 4564856"/>
                <a:gd name="connsiteX7" fmla="*/ 2610 w 4467453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9275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0763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71273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2610 w 4465530"/>
                <a:gd name="connsiteY0" fmla="*/ 0 h 4564856"/>
                <a:gd name="connsiteX1" fmla="*/ 4465071 w 4465530"/>
                <a:gd name="connsiteY1" fmla="*/ 1812131 h 4564856"/>
                <a:gd name="connsiteX2" fmla="*/ 4465073 w 4465530"/>
                <a:gd name="connsiteY2" fmla="*/ 2755106 h 4564856"/>
                <a:gd name="connsiteX3" fmla="*/ 229 w 4465530"/>
                <a:gd name="connsiteY3" fmla="*/ 4564856 h 4564856"/>
                <a:gd name="connsiteX4" fmla="*/ 228 w 4465530"/>
                <a:gd name="connsiteY4" fmla="*/ 3545681 h 4564856"/>
                <a:gd name="connsiteX5" fmla="*/ 3264129 w 4465530"/>
                <a:gd name="connsiteY5" fmla="*/ 2288382 h 4564856"/>
                <a:gd name="connsiteX6" fmla="*/ 2610 w 4465530"/>
                <a:gd name="connsiteY6" fmla="*/ 1023145 h 4564856"/>
                <a:gd name="connsiteX7" fmla="*/ 2610 w 4465530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5066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18079 h 4564856"/>
                <a:gd name="connsiteX7" fmla="*/ 0 w 4467986"/>
                <a:gd name="connsiteY7" fmla="*/ 0 h 4564856"/>
                <a:gd name="connsiteX0" fmla="*/ 0 w 4467986"/>
                <a:gd name="connsiteY0" fmla="*/ 0 h 4564856"/>
                <a:gd name="connsiteX1" fmla="*/ 4467527 w 4467986"/>
                <a:gd name="connsiteY1" fmla="*/ 1812131 h 4564856"/>
                <a:gd name="connsiteX2" fmla="*/ 4467529 w 4467986"/>
                <a:gd name="connsiteY2" fmla="*/ 2755106 h 4564856"/>
                <a:gd name="connsiteX3" fmla="*/ 2685 w 4467986"/>
                <a:gd name="connsiteY3" fmla="*/ 4564856 h 4564856"/>
                <a:gd name="connsiteX4" fmla="*/ 2684 w 4467986"/>
                <a:gd name="connsiteY4" fmla="*/ 3545681 h 4564856"/>
                <a:gd name="connsiteX5" fmla="*/ 3266585 w 4467986"/>
                <a:gd name="connsiteY5" fmla="*/ 2288382 h 4564856"/>
                <a:gd name="connsiteX6" fmla="*/ 2533 w 4467986"/>
                <a:gd name="connsiteY6" fmla="*/ 1023145 h 4564856"/>
                <a:gd name="connsiteX7" fmla="*/ 0 w 4467986"/>
                <a:gd name="connsiteY7" fmla="*/ 0 h 4564856"/>
                <a:gd name="connsiteX0" fmla="*/ 0 w 4467986"/>
                <a:gd name="connsiteY0" fmla="*/ 0 h 4567262"/>
                <a:gd name="connsiteX1" fmla="*/ 4467527 w 4467986"/>
                <a:gd name="connsiteY1" fmla="*/ 1814537 h 4567262"/>
                <a:gd name="connsiteX2" fmla="*/ 4467529 w 4467986"/>
                <a:gd name="connsiteY2" fmla="*/ 2757512 h 4567262"/>
                <a:gd name="connsiteX3" fmla="*/ 2685 w 4467986"/>
                <a:gd name="connsiteY3" fmla="*/ 4567262 h 4567262"/>
                <a:gd name="connsiteX4" fmla="*/ 2684 w 4467986"/>
                <a:gd name="connsiteY4" fmla="*/ 3548087 h 4567262"/>
                <a:gd name="connsiteX5" fmla="*/ 3266585 w 4467986"/>
                <a:gd name="connsiteY5" fmla="*/ 2290788 h 4567262"/>
                <a:gd name="connsiteX6" fmla="*/ 2533 w 4467986"/>
                <a:gd name="connsiteY6" fmla="*/ 1025551 h 4567262"/>
                <a:gd name="connsiteX7" fmla="*/ 0 w 4467986"/>
                <a:gd name="connsiteY7" fmla="*/ 0 h 4567262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50493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64555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  <a:gd name="connsiteX0" fmla="*/ 377 w 4465956"/>
                <a:gd name="connsiteY0" fmla="*/ 0 h 4569668"/>
                <a:gd name="connsiteX1" fmla="*/ 4465497 w 4465956"/>
                <a:gd name="connsiteY1" fmla="*/ 1816943 h 4569668"/>
                <a:gd name="connsiteX2" fmla="*/ 4465499 w 4465956"/>
                <a:gd name="connsiteY2" fmla="*/ 2759918 h 4569668"/>
                <a:gd name="connsiteX3" fmla="*/ 655 w 4465956"/>
                <a:gd name="connsiteY3" fmla="*/ 4569668 h 4569668"/>
                <a:gd name="connsiteX4" fmla="*/ 654 w 4465956"/>
                <a:gd name="connsiteY4" fmla="*/ 3548111 h 4569668"/>
                <a:gd name="connsiteX5" fmla="*/ 3257411 w 4465956"/>
                <a:gd name="connsiteY5" fmla="*/ 2293194 h 4569668"/>
                <a:gd name="connsiteX6" fmla="*/ 503 w 4465956"/>
                <a:gd name="connsiteY6" fmla="*/ 1027957 h 4569668"/>
                <a:gd name="connsiteX7" fmla="*/ 377 w 4465956"/>
                <a:gd name="connsiteY7" fmla="*/ 0 h 456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5956" h="4569668">
                  <a:moveTo>
                    <a:pt x="377" y="0"/>
                  </a:moveTo>
                  <a:lnTo>
                    <a:pt x="4465497" y="1816943"/>
                  </a:lnTo>
                  <a:cubicBezTo>
                    <a:pt x="4463910" y="2124918"/>
                    <a:pt x="4467086" y="2451943"/>
                    <a:pt x="4465499" y="2759918"/>
                  </a:cubicBezTo>
                  <a:lnTo>
                    <a:pt x="655" y="4569668"/>
                  </a:lnTo>
                  <a:cubicBezTo>
                    <a:pt x="-139" y="4230737"/>
                    <a:pt x="1448" y="3887042"/>
                    <a:pt x="654" y="3548111"/>
                  </a:cubicBezTo>
                  <a:lnTo>
                    <a:pt x="3257411" y="2293194"/>
                  </a:lnTo>
                  <a:lnTo>
                    <a:pt x="503" y="1027957"/>
                  </a:lnTo>
                  <a:cubicBezTo>
                    <a:pt x="-1186" y="686909"/>
                    <a:pt x="2066" y="341048"/>
                    <a:pt x="377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4647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8491-A3F3-4383-B580-632B835E10A0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C501-02BD-45B7-984E-37990B5405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44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8491-A3F3-4383-B580-632B835E10A0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C501-02BD-45B7-984E-37990B5405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142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8491-A3F3-4383-B580-632B835E10A0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C501-02BD-45B7-984E-37990B5405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232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8491-A3F3-4383-B580-632B835E10A0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C501-02BD-45B7-984E-37990B5405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348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8491-A3F3-4383-B580-632B835E10A0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C501-02BD-45B7-984E-37990B5405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996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8491-A3F3-4383-B580-632B835E10A0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C501-02BD-45B7-984E-37990B5405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18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8491-A3F3-4383-B580-632B835E10A0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C501-02BD-45B7-984E-37990B5405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115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8491-A3F3-4383-B580-632B835E10A0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C501-02BD-45B7-984E-37990B5405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695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8491-A3F3-4383-B580-632B835E10A0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C501-02BD-45B7-984E-37990B5405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57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58491-A3F3-4383-B580-632B835E10A0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C501-02BD-45B7-984E-37990B5405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86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58491-A3F3-4383-B580-632B835E10A0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7C501-02BD-45B7-984E-37990B5405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364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7" Type="http://schemas.openxmlformats.org/officeDocument/2006/relationships/image" Target="../media/image26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7" Type="http://schemas.openxmlformats.org/officeDocument/2006/relationships/image" Target="../media/image32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emf"/><Relationship Id="rId4" Type="http://schemas.openxmlformats.org/officeDocument/2006/relationships/image" Target="../media/image3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mailto:mssds2012@gmail.com" TargetMode="External"/><Relationship Id="rId2" Type="http://schemas.openxmlformats.org/officeDocument/2006/relationships/hyperlink" Target="mailto:amit.c.das@accenture.com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7308" y="4793684"/>
            <a:ext cx="53894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ea typeface="Segoe UI Historic" panose="020B0502040204020203" pitchFamily="34" charset="0"/>
                <a:cs typeface="Arial" panose="020B0604020202020204" pitchFamily="34" charset="0"/>
              </a:rPr>
              <a:t>Steps for Responding to the EoI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7308" y="609604"/>
            <a:ext cx="35606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Segoe UI Historic" panose="020B0502040204020203" pitchFamily="34" charset="0"/>
                <a:cs typeface="Arial" panose="020B0604020202020204" pitchFamily="34" charset="0"/>
              </a:rPr>
              <a:t>Project Management Consultant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7308" y="1246916"/>
            <a:ext cx="53894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ea typeface="Segoe UI Historic" panose="020B0502040204020203" pitchFamily="34" charset="0"/>
                <a:cs typeface="Arial" panose="020B0604020202020204" pitchFamily="34" charset="0"/>
              </a:rPr>
              <a:t>Selection of Training Provider for training on Integrated Farming</a:t>
            </a:r>
          </a:p>
        </p:txBody>
      </p:sp>
    </p:spTree>
    <p:extLst>
      <p:ext uri="{BB962C8B-B14F-4D97-AF65-F5344CB8AC3E}">
        <p14:creationId xmlns:p14="http://schemas.microsoft.com/office/powerpoint/2010/main" val="30722831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2: Simplified Registration…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58" y="1204824"/>
            <a:ext cx="6571121" cy="531208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4979" y="1204823"/>
            <a:ext cx="5154586" cy="5152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431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2: Simplified Registration…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113921"/>
            <a:ext cx="6578600" cy="56140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800" y="1113921"/>
            <a:ext cx="4507560" cy="292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994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572" y="1257952"/>
            <a:ext cx="5678858" cy="53110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2057" y="1374066"/>
            <a:ext cx="5529943" cy="5194972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2: Simplified Registration…</a:t>
            </a:r>
          </a:p>
        </p:txBody>
      </p:sp>
    </p:spTree>
    <p:extLst>
      <p:ext uri="{BB962C8B-B14F-4D97-AF65-F5344CB8AC3E}">
        <p14:creationId xmlns:p14="http://schemas.microsoft.com/office/powerpoint/2010/main" val="30088367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8954"/>
          <a:stretch/>
        </p:blipFill>
        <p:spPr>
          <a:xfrm>
            <a:off x="0" y="942180"/>
            <a:ext cx="12192000" cy="591582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2: Simplified Registration…</a:t>
            </a:r>
          </a:p>
        </p:txBody>
      </p:sp>
      <p:sp>
        <p:nvSpPr>
          <p:cNvPr id="7" name="Oval 6"/>
          <p:cNvSpPr/>
          <p:nvPr/>
        </p:nvSpPr>
        <p:spPr>
          <a:xfrm>
            <a:off x="304800" y="2660073"/>
            <a:ext cx="1427018" cy="457200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583871" y="2660073"/>
            <a:ext cx="1614055" cy="457200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10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3: Full Registration…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10904"/>
          <a:stretch/>
        </p:blipFill>
        <p:spPr>
          <a:xfrm>
            <a:off x="355367" y="1240699"/>
            <a:ext cx="6430743" cy="14886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366" y="2729345"/>
            <a:ext cx="5943833" cy="26863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365" y="5415680"/>
            <a:ext cx="5943834" cy="12899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6110" y="1240699"/>
            <a:ext cx="5134942" cy="132833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86109" y="2803769"/>
            <a:ext cx="5086703" cy="82480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6109" y="4347513"/>
            <a:ext cx="5256956" cy="805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6931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3: Full Registration…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7365"/>
          <a:stretch/>
        </p:blipFill>
        <p:spPr>
          <a:xfrm>
            <a:off x="392760" y="1127744"/>
            <a:ext cx="6153183" cy="248631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759" y="3614057"/>
            <a:ext cx="6036621" cy="1524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758" y="5138057"/>
            <a:ext cx="6036622" cy="158205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2474" y="1127743"/>
            <a:ext cx="5379297" cy="118002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2475" y="2747322"/>
            <a:ext cx="5379296" cy="161580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9380" y="4515878"/>
            <a:ext cx="5506325" cy="546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827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3: Full Registration…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527" y="971138"/>
            <a:ext cx="6516545" cy="56620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7991" y="1352749"/>
            <a:ext cx="5084187" cy="8243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7991" y="2177143"/>
            <a:ext cx="5130005" cy="19136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3058" y="4276389"/>
            <a:ext cx="5379120" cy="228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006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3: Full Registration…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321118" y="1274500"/>
            <a:ext cx="6053369" cy="168214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4487" y="1274500"/>
            <a:ext cx="5338542" cy="14977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118" y="2956647"/>
            <a:ext cx="5905511" cy="371992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4487" y="2956647"/>
            <a:ext cx="5236942" cy="3719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14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3: Full Registration…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726" y="1059316"/>
            <a:ext cx="4351416" cy="56456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2755" y="1059315"/>
            <a:ext cx="4278844" cy="5571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1755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3: Full Registration…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01615"/>
            <a:ext cx="5156200" cy="524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240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1: Open up the site…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900546"/>
            <a:ext cx="10515600" cy="5354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csrn.adb.org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4673"/>
          <a:stretch/>
        </p:blipFill>
        <p:spPr>
          <a:xfrm>
            <a:off x="0" y="1435966"/>
            <a:ext cx="12192000" cy="5422033"/>
          </a:xfrm>
          <a:prstGeom prst="rect">
            <a:avLst/>
          </a:prstGeom>
        </p:spPr>
      </p:pic>
      <p:sp>
        <p:nvSpPr>
          <p:cNvPr id="6" name="Speech Bubble: Oval 5"/>
          <p:cNvSpPr/>
          <p:nvPr/>
        </p:nvSpPr>
        <p:spPr>
          <a:xfrm>
            <a:off x="2161309" y="3976255"/>
            <a:ext cx="1330036" cy="803563"/>
          </a:xfrm>
          <a:prstGeom prst="wedgeEllipseCallout">
            <a:avLst>
              <a:gd name="adj1" fmla="val -143750"/>
              <a:gd name="adj2" fmla="val 88362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Click here…</a:t>
            </a:r>
          </a:p>
        </p:txBody>
      </p:sp>
    </p:spTree>
    <p:extLst>
      <p:ext uri="{BB962C8B-B14F-4D97-AF65-F5344CB8AC3E}">
        <p14:creationId xmlns:p14="http://schemas.microsoft.com/office/powerpoint/2010/main" val="2027309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4: Expressing Interest…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4822" b="23397"/>
          <a:stretch/>
        </p:blipFill>
        <p:spPr>
          <a:xfrm>
            <a:off x="0" y="1052944"/>
            <a:ext cx="12192000" cy="570807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725891" y="1399308"/>
            <a:ext cx="2161309" cy="1246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4388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4: Expressing Interest…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35425" b="13645"/>
          <a:stretch/>
        </p:blipFill>
        <p:spPr>
          <a:xfrm>
            <a:off x="0" y="1551708"/>
            <a:ext cx="12192000" cy="498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4694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4: Expressing Interest…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16214" b="8741"/>
          <a:stretch/>
        </p:blipFill>
        <p:spPr>
          <a:xfrm>
            <a:off x="0" y="1233714"/>
            <a:ext cx="12192000" cy="520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501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4: Expressing Interest…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8619" b="11300"/>
          <a:stretch/>
        </p:blipFill>
        <p:spPr>
          <a:xfrm>
            <a:off x="0" y="1322120"/>
            <a:ext cx="12192000" cy="5203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3859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4: Expressing Interest…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13534"/>
          <a:stretch/>
        </p:blipFill>
        <p:spPr>
          <a:xfrm>
            <a:off x="0" y="1059542"/>
            <a:ext cx="12192000" cy="5618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8099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4: Expressing Interest…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18224"/>
          <a:stretch/>
        </p:blipFill>
        <p:spPr>
          <a:xfrm>
            <a:off x="0" y="1364342"/>
            <a:ext cx="12192000" cy="549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0431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434401"/>
            <a:ext cx="10515600" cy="535420"/>
          </a:xfrm>
        </p:spPr>
        <p:txBody>
          <a:bodyPr>
            <a:noAutofit/>
          </a:bodyPr>
          <a:lstStyle/>
          <a:p>
            <a:r>
              <a:rPr lang="en-US" sz="5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 5: Express to…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8200" y="1157840"/>
            <a:ext cx="11049000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Amit Das</a:t>
            </a:r>
          </a:p>
          <a:p>
            <a:r>
              <a:rPr lang="en-US" sz="5400" dirty="0"/>
              <a:t>9811161877</a:t>
            </a:r>
          </a:p>
          <a:p>
            <a:r>
              <a:rPr lang="en-US" sz="5400" dirty="0">
                <a:hlinkClick r:id="rId2"/>
              </a:rPr>
              <a:t>amit.c.das@accenture.com</a:t>
            </a:r>
            <a:endParaRPr lang="en-US" sz="5400" dirty="0"/>
          </a:p>
          <a:p>
            <a:r>
              <a:rPr lang="en-US" sz="5400" dirty="0">
                <a:hlinkClick r:id="rId3"/>
              </a:rPr>
              <a:t>mssds2012@gmail.com</a:t>
            </a:r>
            <a:endParaRPr lang="en-US" sz="5400" dirty="0"/>
          </a:p>
          <a:p>
            <a:endParaRPr lang="en-US" sz="3200" dirty="0"/>
          </a:p>
          <a:p>
            <a:r>
              <a:rPr lang="en-US" sz="5400" dirty="0"/>
              <a:t>Albert – 9863061286 –</a:t>
            </a:r>
            <a:r>
              <a:rPr lang="en-US" sz="4000" dirty="0"/>
              <a:t>For Technical Support</a:t>
            </a:r>
          </a:p>
          <a:p>
            <a:r>
              <a:rPr lang="en-US" sz="4000"/>
              <a:t>finance_affairs@yahoo.com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4230358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96636" y="1237963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Thank You…</a:t>
            </a:r>
          </a:p>
        </p:txBody>
      </p:sp>
    </p:spTree>
    <p:extLst>
      <p:ext uri="{BB962C8B-B14F-4D97-AF65-F5344CB8AC3E}">
        <p14:creationId xmlns:p14="http://schemas.microsoft.com/office/powerpoint/2010/main" val="1626759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1: Open up the site…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4690"/>
          <a:stretch/>
        </p:blipFill>
        <p:spPr>
          <a:xfrm>
            <a:off x="0" y="900546"/>
            <a:ext cx="12192000" cy="5943533"/>
          </a:xfrm>
          <a:prstGeom prst="rect">
            <a:avLst/>
          </a:prstGeom>
        </p:spPr>
      </p:pic>
      <p:sp>
        <p:nvSpPr>
          <p:cNvPr id="6" name="Speech Bubble: Oval 5"/>
          <p:cNvSpPr/>
          <p:nvPr/>
        </p:nvSpPr>
        <p:spPr>
          <a:xfrm>
            <a:off x="8797636" y="2770910"/>
            <a:ext cx="1330036" cy="803563"/>
          </a:xfrm>
          <a:prstGeom prst="wedgeEllipseCallout">
            <a:avLst>
              <a:gd name="adj1" fmla="val 171875"/>
              <a:gd name="adj2" fmla="val 119397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Click here…</a:t>
            </a:r>
          </a:p>
        </p:txBody>
      </p:sp>
      <p:sp>
        <p:nvSpPr>
          <p:cNvPr id="7" name="Right Brace 6"/>
          <p:cNvSpPr/>
          <p:nvPr/>
        </p:nvSpPr>
        <p:spPr>
          <a:xfrm>
            <a:off x="3685309" y="3872312"/>
            <a:ext cx="318655" cy="2860997"/>
          </a:xfrm>
          <a:prstGeom prst="rightBrace">
            <a:avLst/>
          </a:prstGeom>
          <a:ln w="28575"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4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1: Open up the site…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4690"/>
          <a:stretch/>
        </p:blipFill>
        <p:spPr>
          <a:xfrm>
            <a:off x="0" y="900546"/>
            <a:ext cx="12192000" cy="5971239"/>
          </a:xfrm>
          <a:prstGeom prst="rect">
            <a:avLst/>
          </a:prstGeom>
        </p:spPr>
      </p:pic>
      <p:sp>
        <p:nvSpPr>
          <p:cNvPr id="6" name="Speech Bubble: Oval 5"/>
          <p:cNvSpPr/>
          <p:nvPr/>
        </p:nvSpPr>
        <p:spPr>
          <a:xfrm>
            <a:off x="8243455" y="3380510"/>
            <a:ext cx="1330036" cy="803563"/>
          </a:xfrm>
          <a:prstGeom prst="wedgeEllipseCallout">
            <a:avLst>
              <a:gd name="adj1" fmla="val 182292"/>
              <a:gd name="adj2" fmla="val -170258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Click here…</a:t>
            </a:r>
          </a:p>
        </p:txBody>
      </p:sp>
    </p:spTree>
    <p:extLst>
      <p:ext uri="{BB962C8B-B14F-4D97-AF65-F5344CB8AC3E}">
        <p14:creationId xmlns:p14="http://schemas.microsoft.com/office/powerpoint/2010/main" val="292028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4599" b="12792"/>
          <a:stretch/>
        </p:blipFill>
        <p:spPr>
          <a:xfrm>
            <a:off x="0" y="900546"/>
            <a:ext cx="12192000" cy="5784572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1: Open up the site…</a:t>
            </a:r>
          </a:p>
        </p:txBody>
      </p:sp>
      <p:sp>
        <p:nvSpPr>
          <p:cNvPr id="6" name="Speech Bubble: Oval 5"/>
          <p:cNvSpPr/>
          <p:nvPr/>
        </p:nvSpPr>
        <p:spPr>
          <a:xfrm>
            <a:off x="3629891" y="3491346"/>
            <a:ext cx="1330036" cy="803563"/>
          </a:xfrm>
          <a:prstGeom prst="wedgeEllipseCallout">
            <a:avLst>
              <a:gd name="adj1" fmla="val -143750"/>
              <a:gd name="adj2" fmla="val 88362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Click here…</a:t>
            </a:r>
          </a:p>
        </p:txBody>
      </p:sp>
    </p:spTree>
    <p:extLst>
      <p:ext uri="{BB962C8B-B14F-4D97-AF65-F5344CB8AC3E}">
        <p14:creationId xmlns:p14="http://schemas.microsoft.com/office/powerpoint/2010/main" val="195846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4375"/>
          <a:stretch/>
        </p:blipFill>
        <p:spPr>
          <a:xfrm>
            <a:off x="0" y="1171038"/>
            <a:ext cx="12192000" cy="621336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2: Simplified Registration…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2618509"/>
            <a:ext cx="8049491" cy="484909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11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2: Simplified Registration…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4484" y="1191462"/>
            <a:ext cx="4639316" cy="34959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5832" y="4687400"/>
            <a:ext cx="4357968" cy="19877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752" y="1191462"/>
            <a:ext cx="6319866" cy="54836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2986" y="2826406"/>
            <a:ext cx="4540428" cy="314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35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2: Simplified Registration…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58" y="1204824"/>
            <a:ext cx="6571121" cy="531208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4979" y="1204823"/>
            <a:ext cx="5154586" cy="5152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09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42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 2: Simplified Registration…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58" y="1204824"/>
            <a:ext cx="6571121" cy="531208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4979" y="1204823"/>
            <a:ext cx="5154586" cy="51524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t="32622" r="40952" b="23241"/>
          <a:stretch/>
        </p:blipFill>
        <p:spPr>
          <a:xfrm>
            <a:off x="576943" y="2325583"/>
            <a:ext cx="10515600" cy="3768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99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1230</TotalTime>
  <Words>227</Words>
  <Application>Microsoft Office PowerPoint</Application>
  <PresentationFormat>Widescreen</PresentationFormat>
  <Paragraphs>41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Segoe UI Historic</vt:lpstr>
      <vt:lpstr>Office Theme</vt:lpstr>
      <vt:lpstr>PowerPoint Presentation</vt:lpstr>
      <vt:lpstr>Step 1: Open up the site…</vt:lpstr>
      <vt:lpstr>Step 1: Open up the site…</vt:lpstr>
      <vt:lpstr>Step 1: Open up the site…</vt:lpstr>
      <vt:lpstr>Step 1: Open up the site…</vt:lpstr>
      <vt:lpstr>Step 2: Simplified Registration…</vt:lpstr>
      <vt:lpstr>Step 2: Simplified Registration…</vt:lpstr>
      <vt:lpstr>Step 2: Simplified Registration…</vt:lpstr>
      <vt:lpstr>Step 2: Simplified Registration…</vt:lpstr>
      <vt:lpstr>Step 2: Simplified Registration…</vt:lpstr>
      <vt:lpstr>Step 2: Simplified Registration…</vt:lpstr>
      <vt:lpstr>Step 2: Simplified Registration…</vt:lpstr>
      <vt:lpstr>Step 2: Simplified Registration…</vt:lpstr>
      <vt:lpstr>Step 3: Full Registration…</vt:lpstr>
      <vt:lpstr>Step 3: Full Registration…</vt:lpstr>
      <vt:lpstr>Step 3: Full Registration…</vt:lpstr>
      <vt:lpstr>Step 3: Full Registration…</vt:lpstr>
      <vt:lpstr>Step 3: Full Registration…</vt:lpstr>
      <vt:lpstr>Step 3: Full Registration…</vt:lpstr>
      <vt:lpstr>Step 4: Expressing Interest…</vt:lpstr>
      <vt:lpstr>Step 4: Expressing Interest…</vt:lpstr>
      <vt:lpstr>Step 4: Expressing Interest…</vt:lpstr>
      <vt:lpstr>Step 4: Expressing Interest…</vt:lpstr>
      <vt:lpstr>Step 4: Expressing Interest…</vt:lpstr>
      <vt:lpstr>Step 4: Expressing Interest…</vt:lpstr>
      <vt:lpstr>Step 5: Express to…</vt:lpstr>
      <vt:lpstr>Thank You…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Das, Amit C.</dc:creator>
  <cp:lastModifiedBy>Phanwar, Joshua</cp:lastModifiedBy>
  <cp:revision>32</cp:revision>
  <dcterms:created xsi:type="dcterms:W3CDTF">2017-09-05T11:25:29Z</dcterms:created>
  <dcterms:modified xsi:type="dcterms:W3CDTF">2017-09-12T07:00:30Z</dcterms:modified>
</cp:coreProperties>
</file>